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5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A2C-1B1F-4FB5-96EA-2C99BFD15E32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FED89-117A-48C7-8E98-7B8F9B4D9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65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A2C-1B1F-4FB5-96EA-2C99BFD15E32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FED89-117A-48C7-8E98-7B8F9B4D9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6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A2C-1B1F-4FB5-96EA-2C99BFD15E32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FED89-117A-48C7-8E98-7B8F9B4D9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57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A2C-1B1F-4FB5-96EA-2C99BFD15E32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FED89-117A-48C7-8E98-7B8F9B4D9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187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A2C-1B1F-4FB5-96EA-2C99BFD15E32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FED89-117A-48C7-8E98-7B8F9B4D9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80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A2C-1B1F-4FB5-96EA-2C99BFD15E32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FED89-117A-48C7-8E98-7B8F9B4D9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18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A2C-1B1F-4FB5-96EA-2C99BFD15E32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FED89-117A-48C7-8E98-7B8F9B4D9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663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A2C-1B1F-4FB5-96EA-2C99BFD15E32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FED89-117A-48C7-8E98-7B8F9B4D9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5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A2C-1B1F-4FB5-96EA-2C99BFD15E32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FED89-117A-48C7-8E98-7B8F9B4D9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010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A2C-1B1F-4FB5-96EA-2C99BFD15E32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FED89-117A-48C7-8E98-7B8F9B4D9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31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A2C-1B1F-4FB5-96EA-2C99BFD15E32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FED89-117A-48C7-8E98-7B8F9B4D9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55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86FCA2C-1B1F-4FB5-96EA-2C99BFD15E32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362FED89-117A-48C7-8E98-7B8F9B4D9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02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1960223"/>
          </a:xfrm>
        </p:spPr>
        <p:txBody>
          <a:bodyPr/>
          <a:lstStyle/>
          <a:p>
            <a:r>
              <a:rPr lang="en-US" dirty="0" smtClean="0"/>
              <a:t>Engaging Students with Algorithms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5850" y="4081589"/>
            <a:ext cx="7824350" cy="207981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CSTA 2017 Workshop</a:t>
            </a:r>
            <a:endParaRPr lang="en-US" sz="19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31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Adrienne </a:t>
            </a:r>
            <a:r>
              <a:rPr lang="en-US" sz="2400" dirty="0" smtClean="0"/>
              <a:t>Decker, AP </a:t>
            </a:r>
            <a:r>
              <a:rPr lang="en-US" sz="2400" dirty="0"/>
              <a:t>CS A Development Committee, Rochester Institute of </a:t>
            </a:r>
            <a:r>
              <a:rPr lang="en-US" sz="2400" dirty="0" smtClean="0"/>
              <a:t>Technology </a:t>
            </a:r>
            <a:r>
              <a:rPr lang="en-US" sz="2400" b="1" dirty="0" smtClean="0"/>
              <a:t>[Presenter]</a:t>
            </a:r>
            <a:endParaRPr lang="en-US" sz="2400" b="1" dirty="0"/>
          </a:p>
          <a:p>
            <a:pPr lvl="1"/>
            <a:r>
              <a:rPr lang="en-US" sz="2000" dirty="0"/>
              <a:t>Adrienne.Decker@rit.edu</a:t>
            </a:r>
          </a:p>
          <a:p>
            <a:r>
              <a:rPr lang="en-US" sz="2400" dirty="0" smtClean="0"/>
              <a:t>Crystal Furman, Curriculum, Instruction and Assessment Lead for Computer Science, College Board </a:t>
            </a:r>
          </a:p>
          <a:p>
            <a:pPr lvl="1"/>
            <a:r>
              <a:rPr lang="en-US" sz="2000" dirty="0" smtClean="0"/>
              <a:t>cfurman@collegeboard.org</a:t>
            </a:r>
          </a:p>
          <a:p>
            <a:r>
              <a:rPr lang="en-US" sz="2400" dirty="0" smtClean="0"/>
              <a:t>Sandy Czajka, HS co-chair: AP CS A Development Committee, Riverside Brookfield High School</a:t>
            </a:r>
          </a:p>
          <a:p>
            <a:pPr lvl="1"/>
            <a:r>
              <a:rPr lang="en-US" sz="2000" dirty="0" smtClean="0"/>
              <a:t>czajkas@rbhs208.net</a:t>
            </a:r>
          </a:p>
          <a:p>
            <a:r>
              <a:rPr lang="en-US" sz="2400" dirty="0" smtClean="0"/>
              <a:t>Dianna Xu, AP CS A Development Committee, Bryn </a:t>
            </a:r>
            <a:r>
              <a:rPr lang="en-US" sz="2400" dirty="0" err="1" smtClean="0"/>
              <a:t>Mawr</a:t>
            </a:r>
            <a:r>
              <a:rPr lang="en-US" sz="2400" dirty="0" smtClean="0"/>
              <a:t> College</a:t>
            </a:r>
          </a:p>
          <a:p>
            <a:pPr lvl="1"/>
            <a:r>
              <a:rPr lang="en-US" sz="2000" dirty="0" smtClean="0"/>
              <a:t>dxu@cs.brynmawr.edu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78499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Handouts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http://wp.me/P7RaPu-3q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570870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53</TotalTime>
  <Words>77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Corbel</vt:lpstr>
      <vt:lpstr>Wingdings 2</vt:lpstr>
      <vt:lpstr>Frame</vt:lpstr>
      <vt:lpstr>Engaging Students with Algorithms</vt:lpstr>
      <vt:lpstr>Contact info</vt:lpstr>
      <vt:lpstr>Workshop Handouts</vt:lpstr>
    </vt:vector>
  </TitlesOfParts>
  <Company>Rochester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Engaging Students with Algorithms</dc:title>
  <dc:creator>Adrienne Decker</dc:creator>
  <cp:lastModifiedBy>Adrienne Decker</cp:lastModifiedBy>
  <cp:revision>9</cp:revision>
  <dcterms:created xsi:type="dcterms:W3CDTF">2017-07-07T15:25:27Z</dcterms:created>
  <dcterms:modified xsi:type="dcterms:W3CDTF">2017-07-07T16:24:23Z</dcterms:modified>
</cp:coreProperties>
</file>